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3"/>
  </p:notesMasterIdLst>
  <p:handoutMasterIdLst>
    <p:handoutMasterId r:id="rId14"/>
  </p:handoutMasterIdLst>
  <p:sldIdLst>
    <p:sldId id="271" r:id="rId2"/>
    <p:sldId id="303" r:id="rId3"/>
    <p:sldId id="299" r:id="rId4"/>
    <p:sldId id="307" r:id="rId5"/>
    <p:sldId id="308" r:id="rId6"/>
    <p:sldId id="302" r:id="rId7"/>
    <p:sldId id="306" r:id="rId8"/>
    <p:sldId id="304" r:id="rId9"/>
    <p:sldId id="305" r:id="rId10"/>
    <p:sldId id="30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2585" autoAdjust="0"/>
  </p:normalViewPr>
  <p:slideViewPr>
    <p:cSldViewPr>
      <p:cViewPr varScale="1">
        <p:scale>
          <a:sx n="61" d="100"/>
          <a:sy n="61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BFB6-BA31-41D9-9D1B-CEE4698C8387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D350-30CB-4EDD-97EE-450C85952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9FBF-7A9F-4439-8308-50D43B115322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9AAE-914F-4BA7-A0BA-A4A672437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79AAE-914F-4BA7-A0BA-A4A6724379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5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9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C9C3A8-439E-461E-B757-03300C9FD2D4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02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sr-Cyrl-RS" sz="4400" b="1" dirty="0" smtClean="0">
                <a:solidFill>
                  <a:schemeClr val="tx1"/>
                </a:solidFill>
              </a:rPr>
              <a:t/>
            </a:r>
            <a:br>
              <a:rPr lang="sr-Cyrl-RS" sz="4400" b="1" dirty="0" smtClean="0">
                <a:solidFill>
                  <a:schemeClr val="tx1"/>
                </a:solidFill>
              </a:rPr>
            </a:br>
            <a:endParaRPr lang="en-US" sz="60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800" u="sng" dirty="0" smtClean="0">
                <a:latin typeface="Times New Roman" pitchFamily="18" charset="0"/>
                <a:cs typeface="Times New Roman" pitchFamily="18" charset="0"/>
              </a:rPr>
              <a:t>  Подручје рада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: Економија, право и администрација</a:t>
            </a:r>
          </a:p>
          <a:p>
            <a:pPr>
              <a:buNone/>
            </a:pPr>
            <a:endParaRPr lang="sr-Cyrl-R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800" u="sng" dirty="0" smtClean="0">
                <a:latin typeface="Times New Roman" pitchFamily="18" charset="0"/>
                <a:cs typeface="Times New Roman" pitchFamily="18" charset="0"/>
              </a:rPr>
              <a:t> Наставни предмет</a:t>
            </a:r>
            <a:r>
              <a:rPr lang="sr-Cyrl-R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Рачуноводство</a:t>
            </a: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800" u="sng" dirty="0" smtClean="0"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први</a:t>
            </a: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800" u="sng" dirty="0" smtClean="0">
                <a:latin typeface="Times New Roman" pitchFamily="18" charset="0"/>
                <a:cs typeface="Times New Roman" pitchFamily="18" charset="0"/>
              </a:rPr>
              <a:t>Наставна тема :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Расходи и приходи, појам и врсте, утицај на биланс стања и утицај на капитал</a:t>
            </a: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800" u="sng" dirty="0" smtClean="0">
                <a:latin typeface="Times New Roman" pitchFamily="18" charset="0"/>
                <a:cs typeface="Times New Roman" pitchFamily="18" charset="0"/>
              </a:rPr>
              <a:t>Наставник – предавач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: Јасмина Божић</a:t>
            </a:r>
            <a:endParaRPr lang="sr-Cyrl-R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5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sz="5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  Исходи часа: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57200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Након реализованог наставног часа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ученици ће моћи да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Дефинишу расходе и приходе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Уоче и разумеју утицај расхода и прихода на биланс стања и капитал;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Класификују расходе и приходе;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Разумеју настанак конта расхода и прихода;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Евидентирају расходе и приходе у пословним књигама;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Обрачунају и утврде резултат пословања.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RS" sz="6000" b="1" dirty="0" smtClean="0">
                <a:latin typeface="Arial" pitchFamily="34" charset="0"/>
                <a:cs typeface="Arial" pitchFamily="34" charset="0"/>
              </a:rPr>
              <a:t>ХВАЛА НА ПАЖЊИ </a:t>
            </a:r>
          </a:p>
          <a:p>
            <a:pPr algn="ctr">
              <a:buNone/>
            </a:pP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u="sng" dirty="0" smtClean="0">
                <a:latin typeface="Times New Roman" pitchFamily="18" charset="0"/>
                <a:cs typeface="Times New Roman" pitchFamily="18" charset="0"/>
              </a:rPr>
              <a:t>Тип часа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 обрада новог градива</a:t>
            </a:r>
          </a:p>
          <a:p>
            <a:r>
              <a:rPr lang="sr-Cyrl-RS" u="sng" dirty="0" smtClean="0">
                <a:latin typeface="Times New Roman" pitchFamily="18" charset="0"/>
                <a:cs typeface="Times New Roman" pitchFamily="18" charset="0"/>
              </a:rPr>
              <a:t>Облик рада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 демонстративни ( приказ на платформи РТС Планета ), монолошки</a:t>
            </a:r>
          </a:p>
          <a:p>
            <a:r>
              <a:rPr lang="sr-Cyrl-RS" u="sng" dirty="0" smtClean="0">
                <a:latin typeface="Times New Roman" pitchFamily="18" charset="0"/>
                <a:cs typeface="Times New Roman" pitchFamily="18" charset="0"/>
              </a:rPr>
              <a:t>Литература за ученике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Cyrl-R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Вера Познанић – Леко, Књиговодство за први разред средњих стручних школа, Завод за уџбенике, 2016.</a:t>
            </a:r>
            <a:endParaRPr lang="sr-Cyrl-R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u="sng" dirty="0" smtClean="0">
                <a:latin typeface="Times New Roman" pitchFamily="18" charset="0"/>
                <a:cs typeface="Times New Roman" pitchFamily="18" charset="0"/>
              </a:rPr>
              <a:t>Корелација са другим наставним предметима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Пословна економија, Принципи економије, Математика, Рачунарство и информатика, Пословна кореспонденција и комуникација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1"/>
            <a:ext cx="7859100" cy="4953006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Час је реализован и сниман у учионици О.Ш.”Иван Горан Ковачић” у присуству камермана и асистента  јавног сервиса РТС у циљу емитовања за време  трајања Наставе на даљину током ванредног стања и привременог обустављања рада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 школама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Датум снимања часа : 02.април 2020.године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Час је постављен на платформи РТС Планета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Линк за приступ снимљеном часу:</a:t>
            </a: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https://mojaskola.rtsplaneta.rs/show/1433471/539/ss1-racunovodstvo-rasxodi-i-prixodi-pojam-i-vrste-uticaj-na-bilans-stanje-i-uticaj-na-kapital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866442" y="304800"/>
            <a:ext cx="662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Сцене са снимања часа </a:t>
            </a:r>
            <a:endParaRPr 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1131"/>
            <a:ext cx="7848600" cy="56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441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ЦИЉЕВИ ЧАСА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142999"/>
            <a:ext cx="8202090" cy="5105407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усвајање основних знања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 расходима, приходима, утицају на биланс стања, утицају на капитал, начину евиденције и њиховом књиговодственом третману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указивање на значај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књиговодствене евиденције расхода и прихода и информација које она пружа органима управљања приликом доношења одлука и утврђивања резултата пословања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повезивање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теоријског знања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 расходима и приходима са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конкретним примерима из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свакодневног живота и привредне праксе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43000" cy="9905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05" y="3886200"/>
            <a:ext cx="6032500" cy="279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400" dirty="0">
                <a:latin typeface="Times New Roman" pitchFamily="18" charset="0"/>
                <a:cs typeface="Times New Roman" pitchFamily="18" charset="0"/>
              </a:rPr>
              <a:t>ЗНАЧАЈ ЧАСА </a:t>
            </a:r>
            <a:br>
              <a:rPr lang="sr-Cyrl-RS" sz="4400" dirty="0">
                <a:latin typeface="Times New Roman" pitchFamily="18" charset="0"/>
                <a:cs typeface="Times New Roman" pitchFamily="18" charset="0"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Значај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образовања за ученике у специфичним условима као што је ванредно стање и проглашење пандемије вирусом је огроман. Поред здравља, брига о младима и њиховим едукативним интересима је циљ изнад сваког другог циља.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43000" cy="99059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27" y="4150665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      ЗАДАЦИ ЧАСА: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Образовни и васпитни задаци: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тицање знања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 појму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расхода и прихода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развијање способности и умећа разликовања врста расхода и прихода (пословни, финансијски и остали расходи и приходи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dirty="0">
                <a:latin typeface="Times New Roman" pitchFamily="18" charset="0"/>
                <a:cs typeface="Times New Roman" pitchFamily="18" charset="0"/>
              </a:rPr>
              <a:t>стицање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знања о утицају расхода и прихода на биланс стања и на капитал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разумевање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 начина евиденције расхода и прихода</a:t>
            </a:r>
          </a:p>
          <a:p>
            <a:r>
              <a:rPr lang="sr-Cyrl-CS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способљавање ученика да на основу стечених занња о расходима и приходима утврде резултат пословања (добитак или губитак)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развијање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свести о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значају једнообразности књиговодствене евиденције уз помоћ контног оквира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оспособљавање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ученика да примењују стечена теоријска знања о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правилимма књижења на конретном примеру насталих расхода и прихода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554300" cy="4195481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7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r-Cyrl-CS" sz="1700" dirty="0" smtClean="0">
                <a:latin typeface="Times New Roman" pitchFamily="18" charset="0"/>
                <a:cs typeface="Times New Roman" pitchFamily="18" charset="0"/>
              </a:rPr>
              <a:t>азвијање логичког начина размишљања код ученика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7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CS" sz="1700" dirty="0" smtClean="0">
                <a:latin typeface="Times New Roman" pitchFamily="18" charset="0"/>
                <a:cs typeface="Times New Roman" pitchFamily="18" charset="0"/>
              </a:rPr>
              <a:t>способљавање за повезивање знања и решавање постављених проблема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одстицање и развијање самосталног рада кроз давање практичних примера</a:t>
            </a:r>
          </a:p>
          <a:p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Развијање информатичких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вештина ученика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143000" cy="9905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19600"/>
            <a:ext cx="5037083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712</TotalTime>
  <Words>466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 </vt:lpstr>
      <vt:lpstr>PowerPoint Presentation</vt:lpstr>
      <vt:lpstr>         </vt:lpstr>
      <vt:lpstr>PowerPoint Presentation</vt:lpstr>
      <vt:lpstr>PowerPoint Presentation</vt:lpstr>
      <vt:lpstr>         ЦИЉЕВИ ЧАСА :</vt:lpstr>
      <vt:lpstr>ЗНАЧАЈ ЧАСА  </vt:lpstr>
      <vt:lpstr>             ЗАДАЦИ ЧАСА:</vt:lpstr>
      <vt:lpstr>PowerPoint Presentation</vt:lpstr>
      <vt:lpstr>          Исходи часа: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АМБАЛАЖА И ПАКОВАЊЕ РОБЕ</dc:title>
  <dc:creator>User</dc:creator>
  <cp:lastModifiedBy>Korisnik</cp:lastModifiedBy>
  <cp:revision>144</cp:revision>
  <dcterms:created xsi:type="dcterms:W3CDTF">2017-03-08T12:20:07Z</dcterms:created>
  <dcterms:modified xsi:type="dcterms:W3CDTF">2020-05-21T12:50:10Z</dcterms:modified>
</cp:coreProperties>
</file>